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0" r:id="rId4"/>
    <p:sldId id="274" r:id="rId5"/>
    <p:sldId id="273" r:id="rId6"/>
    <p:sldId id="272" r:id="rId7"/>
    <p:sldId id="269" r:id="rId8"/>
    <p:sldId id="271" r:id="rId9"/>
    <p:sldId id="27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2" autoAdjust="0"/>
    <p:restoredTop sz="94660"/>
  </p:normalViewPr>
  <p:slideViewPr>
    <p:cSldViewPr>
      <p:cViewPr varScale="1">
        <p:scale>
          <a:sx n="107" d="100"/>
          <a:sy n="107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F301-3DB5-463A-AD56-75D8075F69BA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CF51-AA29-460C-9B83-5E6FEEC83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9487-6911-4E65-8B21-682E13766BF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42E5-269F-4AB2-8097-5FBF468ED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2F7A-1B5E-4499-B8CA-24428C00802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1BC8-4EA6-4F73-9522-691942F75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287E-0BD3-4CA0-899A-EFC43AFDD36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B1FA-1FFE-49BA-920C-72D2C5A98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762F-CC0E-477B-A4DC-9663E49CECC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8C0C-16B5-494E-8F15-B7075F92A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97A9-0C63-4673-8176-362798C6C8B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3D9C-2C25-4F55-BED9-47F7E3594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3372-0E24-49D0-AB9E-442CAE07B86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7A4C-8876-48F1-B252-9D70FB940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45C6-96FD-4BBE-965F-21FF32BDD77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2E3C-255C-4E87-8F6A-84BF1E384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7D45-D524-4E0C-B799-22312775DCF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A30B-A2DB-419B-B8CD-FA648FCA8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8B24-BE08-4858-BDB0-C17AE8A7F26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9F32-FE45-4FB9-8AA6-637A25F1D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4704-D51F-4B9F-ADFE-4683894D743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18C0-5628-4DF1-888C-863F6BB54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2B3DE-0790-4C85-A8B3-0AFDE3047C3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6905F0-4BF7-476C-BCAC-E32EB5950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517136" y="285750"/>
            <a:ext cx="73448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№ 30 «Малыш» города Дубны Московской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области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3951" y="5786438"/>
            <a:ext cx="60581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воспитатели: Акиндинова А.А.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Музыкантова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32081"/>
            <a:ext cx="7684460" cy="1632823"/>
          </a:xfrm>
        </p:spPr>
        <p:txBody>
          <a:bodyPr/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Информационно-познавательный проект 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«Защитники Отечества»</a:t>
            </a:r>
            <a:b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(краткосрочный)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617434"/>
            <a:ext cx="6400800" cy="2405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http://simfchildlibrary.ru/admin/edit/images/866-c9a47ad40790832118a804ef0e2f787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3528392" cy="2902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980728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в рамках проекта: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087447"/>
              </p:ext>
            </p:extLst>
          </p:nvPr>
        </p:nvGraphicFramePr>
        <p:xfrm>
          <a:off x="2051720" y="592038"/>
          <a:ext cx="6840760" cy="6152171"/>
        </p:xfrm>
        <a:graphic>
          <a:graphicData uri="http://schemas.openxmlformats.org/drawingml/2006/table">
            <a:tbl>
              <a:tblPr firstRow="1" firstCol="1" bandRow="1"/>
              <a:tblGrid>
                <a:gridCol w="1368537"/>
                <a:gridCol w="5472223"/>
              </a:tblGrid>
              <a:tr h="31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ООД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17" marR="2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воспитателя с детьми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17" marR="2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защитников Отечества»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17" marR="2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Беседы:</a:t>
                      </a:r>
                      <a:endParaRPr lang="ru-RU" sz="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 чего начинается Родина?»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Рассматривание картины В.М. Васнецова «Три богатыря». Беседа по картине.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«Наши защитники».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«Могут ли женщины служить в армии?»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 мужестве и храбрости»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по вопросам: «Что за праздник – папин день? Почему папу поздравляют с праздником? Чей это еще праздник?»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«Профессия – военный» ( встреча с военнослужащими в/ч 3559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литературы:</a:t>
                      </a:r>
                      <a:endParaRPr lang="ru-RU" sz="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глав из книги Алексеева «Сто рассказов о войне»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Я. </a:t>
                      </a:r>
                      <a:r>
                        <a:rPr lang="ru-RU" sz="9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Дуголенский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«Что могут солдаты»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Ю. Коваль «На границе»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стихов посвященных 23 февраля Т. Бокова, Л. Татьяничева, В. Орлова, К. Авдеенко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Прослушивание музыкальных произведений:</a:t>
                      </a:r>
                      <a:endParaRPr lang="ru-RU" sz="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«Военный марш»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«Наша Родина сильна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Рассматривание иллюстраций:</a:t>
                      </a:r>
                      <a:endParaRPr lang="ru-RU" sz="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«Военная техника»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«Российская армия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Игровая деятельность:</a:t>
                      </a:r>
                      <a:endParaRPr lang="ru-RU" sz="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Слов. игры: «Какой?», «Скажи правильно», «Закончи предложение».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игры: «Пустое место», «Не попадись», «Золотые ворота», «Попади в цель», «Осторожно, мины», «Кто быстрее».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игры: «Военная техника», «Угадай по описанию», «Кто где служит?», «Что нужно моряку, пограничнику, летчику», «Кому, какой головной убор принадлежит?».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С\р. игры: «Моряки», «Учения военных», «Саперы», «Военные шоферы», «На заставе».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Театрализованные игры: инсценировка «Мы военные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Изобразительная деятельность:</a:t>
                      </a:r>
                      <a:endParaRPr lang="ru-RU" sz="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 «Военная техника»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Аппликация «Медали для пап»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Аппликация «Праздничная открытка»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Трудовая деятельность:</a:t>
                      </a:r>
                      <a:endParaRPr lang="ru-RU" sz="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Украшаем музыкальный зал к празднику.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Физическое развитие:</a:t>
                      </a:r>
                      <a:endParaRPr lang="ru-RU" sz="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Спортивный досуг «А ну- ка, мальчики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!»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Итоговое мероприятие: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совместный с родителями досуг «Бравые</a:t>
                      </a:r>
                      <a:r>
                        <a:rPr lang="ru-RU" sz="9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солдаты!»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17" marR="2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6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596336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военнослужащими ВЧ 3559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Войск Национальной Гвардии РФ</a:t>
            </a:r>
            <a:endParaRPr lang="ru-RU" sz="3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861274"/>
            <a:ext cx="5340996" cy="397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5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913" y="239796"/>
            <a:ext cx="2894083" cy="2164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2073025" cy="2763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4335120"/>
            <a:ext cx="3100143" cy="2311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481" y="1557061"/>
            <a:ext cx="2871864" cy="2153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596336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 досуг «А ну – ка, мальчики!»</a:t>
            </a:r>
            <a:endParaRPr lang="ru-RU" sz="3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95549"/>
            <a:ext cx="2892029" cy="2169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048399" cy="2286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99" y="4293096"/>
            <a:ext cx="2880477" cy="216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808312" cy="2106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3837"/>
            <a:ext cx="2796233" cy="2097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2952328" cy="22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2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98072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Совместный с родителями досуг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«Бравые солдаты!»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14746"/>
            <a:ext cx="2915816" cy="218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09120"/>
            <a:ext cx="2915816" cy="218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2939819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01" y="1412776"/>
            <a:ext cx="3059832" cy="2294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27" y="2924944"/>
            <a:ext cx="2935897" cy="2201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99" y="4509120"/>
            <a:ext cx="3052394" cy="171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0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473853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2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213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Информационно-познавательный проект  «Защитники Отечества» (краткосрочный)</vt:lpstr>
      <vt:lpstr>Мероприятия в рамках проекта: </vt:lpstr>
      <vt:lpstr>Встреча с военнослужащими ВЧ 3559  Войск Национальной Гвардии РФ</vt:lpstr>
      <vt:lpstr>Презентация PowerPoint</vt:lpstr>
      <vt:lpstr>Спортивный досуг «А ну – ка, мальчики!»</vt:lpstr>
      <vt:lpstr>Презентация PowerPoint</vt:lpstr>
      <vt:lpstr>Совместный с родителями досуг  «Бравые солдаты!»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Sveta</cp:lastModifiedBy>
  <cp:revision>37</cp:revision>
  <dcterms:created xsi:type="dcterms:W3CDTF">2016-02-11T07:54:02Z</dcterms:created>
  <dcterms:modified xsi:type="dcterms:W3CDTF">2020-04-07T18:03:53Z</dcterms:modified>
</cp:coreProperties>
</file>