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D1A8-4385-428A-80F2-08493571B33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5EAE-B4C3-475F-8208-1D8E1FF3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D1A8-4385-428A-80F2-08493571B33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5EAE-B4C3-475F-8208-1D8E1FF3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0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D1A8-4385-428A-80F2-08493571B33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5EAE-B4C3-475F-8208-1D8E1FF3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7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D1A8-4385-428A-80F2-08493571B33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5EAE-B4C3-475F-8208-1D8E1FF3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1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D1A8-4385-428A-80F2-08493571B33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5EAE-B4C3-475F-8208-1D8E1FF3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65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D1A8-4385-428A-80F2-08493571B33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5EAE-B4C3-475F-8208-1D8E1FF3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4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D1A8-4385-428A-80F2-08493571B33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5EAE-B4C3-475F-8208-1D8E1FF3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29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D1A8-4385-428A-80F2-08493571B33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5EAE-B4C3-475F-8208-1D8E1FF3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9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D1A8-4385-428A-80F2-08493571B33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5EAE-B4C3-475F-8208-1D8E1FF3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96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D1A8-4385-428A-80F2-08493571B33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5EAE-B4C3-475F-8208-1D8E1FF3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7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D1A8-4385-428A-80F2-08493571B33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5EAE-B4C3-475F-8208-1D8E1FF3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0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9D1A8-4385-428A-80F2-08493571B33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B5EAE-B4C3-475F-8208-1D8E1FF3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4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ребенок – я имею право!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34" y="1825625"/>
            <a:ext cx="4385332" cy="4351338"/>
          </a:xfrm>
        </p:spPr>
      </p:pic>
    </p:spTree>
    <p:extLst>
      <p:ext uri="{BB962C8B-B14F-4D97-AF65-F5344CB8AC3E}">
        <p14:creationId xmlns:p14="http://schemas.microsoft.com/office/powerpoint/2010/main" val="23881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1"/>
            <a:ext cx="9144000" cy="668740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соблюдения конституционных прав в России законодательством предусмотрен целый механизм их реализации и защиты.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права любого человека, в том числе и ребёнка, не нарушались, Конституцией РФ гарантируется государственная защита таких прав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защиты и обеспечения реализации конституционных прав детей принят и действует специальный нормативно-правовой акт – Федеральный закон от 24.07.1998 №124-ФЗ «Об основных гарантиях прав ребенка в Российской Федерации».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 защиту прав детей направлены и иные правовые акты: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-Гражданский, Семейный, Трудовой, Уголовный кодексы РФ, Кодекс об административных правонарушениях РФ и другие кодексы;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-Федеральные законы: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Федерации»,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основах охраны здоровья граждан в Российской Федерации»,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защите детей от информации, причиняющей вред их здоровью и развитию»,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охране здоровья граждан от воздействия окружающего табачного дыма и последствий потребления табака»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основах системы профилактики безнадзорности и правонарушений несовершеннолетних»,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бесплатной юридической помощи в Российской Федерации»,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государственных пособиях гражданам, имеющим детей», и другие.</a:t>
            </a:r>
          </a:p>
          <a:p>
            <a:pPr algn="l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жизнь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" b="117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630680"/>
            <a:ext cx="3932237" cy="4238308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жизнь является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неотъемлемым правом человека, так как возникает с момента его рождения и ограничению не подлежит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Жизнь детей является наивысшей ценностью, поэтому все законы, принятые во исполнение Конституции РФ, направлены в первую очередь охрану жизни детей, создание благоприятных условий для их проживания.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2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2296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свободу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1" b="1168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на свободу составляет фундамент всех индивидуальных прав, является главной ценностью права и критерием правового государства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Защита личной свободы - физической и психической неприкосновенности - есть ограждение от зависимости, давления и принуждения.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0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214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охрану здоровья и медицинскую помощь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" b="158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678675"/>
            <a:ext cx="3932237" cy="4190313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признает охрану здоровья детей как одно из важнейших и необходимых условий физического и психического развития детей.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независимо от их семейного и социального благополучия подлежат особой охране, включая заботу об их здоровье и надлежащую правовую защиту в сфере охраны здоровья, и имеют приоритетные права при оказании медицинской помощи.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8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3487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воспитание в семье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" r="477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596788"/>
            <a:ext cx="3932237" cy="4272200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положений Конституции РФ следует, что каждый ребенок имеет право на воспитание в семье. Детство и семья находятся под защитой государства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ребёнка в семье является приоритетным. Каждый ребенок имеет право на заботу со сторону родителей. Государством принята целая система социальных мер поддержки семей, в которых воспитываются дети (например, поддержка многодетных семей).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5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8474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образование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" b="22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583140"/>
            <a:ext cx="3932237" cy="4285848"/>
          </a:xfrm>
        </p:spPr>
        <p:txBody>
          <a:bodyPr>
            <a:normAutofit fontScale="85000" lnSpcReduction="2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 сентября 2013 года получение образования регулируется новым Федеральным законом от 29.12.2012 № 273-ФЗ «Об образовании в Российской Федерации».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Конституции РФ и новому Закону в Российской Федерации гарантируются общедоступность и бесплатность дошкольного, общего и среднего профессионального образования в государственных или муниципальных образовательных учреждениях.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основного общего образования обязательно, поэтому родители или лица, их заменяющие, должны обеспечить получение детьми основного общего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4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755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жилище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5" b="1597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37481"/>
            <a:ext cx="3932237" cy="4531507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Жилище является одним из важнейших материальных условий жизни человека (наряду с пищей, водой, одеждой и др.).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Конституционное право на жилище означает юридически гарантированную возможность каждого быть обеспеченным постоянным жилищем. Никто не может быть произвольно лишен жилища.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Местом жительства несовершеннолетних, не достигших четырнадцати лет, или граждан, находящихся под опекой, признается место жительства их законных представителей - родителей, усыновителей или опекунов.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право ребенка на жилище, как правило, обеспечивается его законным представителем.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7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256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имущество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r="33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528549"/>
            <a:ext cx="3932237" cy="4340439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вправе иметь имущество в собственности, в том числе и ребёнок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частной собственности, например на ту же самую квартиру, охраняется законом.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может быть лишен своего имущества иначе как по решению суда. Принудительное отчуждение имущества для государственных нужд может быть произведено только при условии предварительного и равноценного возмещения.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этого государством предусмотрен особый механизм охраны имущественных прав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8474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получение наследства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" b="381"/>
          <a:stretch>
            <a:fillRect/>
          </a:stretch>
        </p:blipFill>
        <p:spPr>
          <a:xfrm>
            <a:off x="5500046" y="648000"/>
            <a:ext cx="6305575" cy="52209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487606"/>
            <a:ext cx="3932237" cy="4381382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получение наследства гарантировано детям. Они вправе получать наследство, как по закону, так и по завещанию.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несовершеннолетние дети в случаях, установленных законом, имеют право на обязательную долю в наследстве.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6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686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Я ребенок – я имею право!</vt:lpstr>
      <vt:lpstr>Право на жизнь</vt:lpstr>
      <vt:lpstr>Право на свободу</vt:lpstr>
      <vt:lpstr>Право на охрану здоровья и медицинскую помощь</vt:lpstr>
      <vt:lpstr>Право на воспитание в семье </vt:lpstr>
      <vt:lpstr>Право на образование</vt:lpstr>
      <vt:lpstr>Право на жилище </vt:lpstr>
      <vt:lpstr>Право на имущество</vt:lpstr>
      <vt:lpstr>Право на получение наследства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ребенок – я имею право!</dc:title>
  <dc:creator>костя</dc:creator>
  <cp:lastModifiedBy>костя</cp:lastModifiedBy>
  <cp:revision>8</cp:revision>
  <dcterms:created xsi:type="dcterms:W3CDTF">2016-02-10T18:14:30Z</dcterms:created>
  <dcterms:modified xsi:type="dcterms:W3CDTF">2016-02-12T07:32:52Z</dcterms:modified>
</cp:coreProperties>
</file>