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2" r:id="rId5"/>
    <p:sldId id="257" r:id="rId6"/>
    <p:sldId id="261" r:id="rId7"/>
    <p:sldId id="260" r:id="rId8"/>
    <p:sldId id="259" r:id="rId9"/>
    <p:sldId id="266" r:id="rId10"/>
    <p:sldId id="267" r:id="rId11"/>
    <p:sldId id="265" r:id="rId12"/>
    <p:sldId id="264" r:id="rId13"/>
    <p:sldId id="268" r:id="rId14"/>
    <p:sldId id="272" r:id="rId15"/>
    <p:sldId id="269" r:id="rId16"/>
    <p:sldId id="271" r:id="rId17"/>
    <p:sldId id="270" r:id="rId18"/>
    <p:sldId id="273" r:id="rId19"/>
    <p:sldId id="275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9DF5-50D8-44FC-9EAD-7E88FC1832E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5135-A044-4704-BFDC-1A720ED46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798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9DF5-50D8-44FC-9EAD-7E88FC1832E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5135-A044-4704-BFDC-1A720ED46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295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9DF5-50D8-44FC-9EAD-7E88FC1832E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5135-A044-4704-BFDC-1A720ED46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3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9DF5-50D8-44FC-9EAD-7E88FC1832E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5135-A044-4704-BFDC-1A720ED46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813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9DF5-50D8-44FC-9EAD-7E88FC1832E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5135-A044-4704-BFDC-1A720ED46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49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9DF5-50D8-44FC-9EAD-7E88FC1832E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5135-A044-4704-BFDC-1A720ED46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27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9DF5-50D8-44FC-9EAD-7E88FC1832E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5135-A044-4704-BFDC-1A720ED46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88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9DF5-50D8-44FC-9EAD-7E88FC1832E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5135-A044-4704-BFDC-1A720ED46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47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9DF5-50D8-44FC-9EAD-7E88FC1832E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5135-A044-4704-BFDC-1A720ED46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74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9DF5-50D8-44FC-9EAD-7E88FC1832E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5135-A044-4704-BFDC-1A720ED46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696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9DF5-50D8-44FC-9EAD-7E88FC1832E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5135-A044-4704-BFDC-1A720ED46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85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89DF5-50D8-44FC-9EAD-7E88FC1832E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F5135-A044-4704-BFDC-1A720ED46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78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1.jp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.jp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1.jp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.jp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jp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g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4984"/>
            <a:ext cx="9144000" cy="4448013"/>
          </a:xfrm>
        </p:spPr>
        <p:txBody>
          <a:bodyPr>
            <a:normAutofit/>
          </a:bodyPr>
          <a:lstStyle/>
          <a:p>
            <a:r>
              <a:rPr lang="ru-RU" sz="8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 в нашем</a:t>
            </a:r>
            <a:br>
              <a:rPr lang="ru-RU" sz="8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детском саду</a:t>
            </a:r>
            <a:endParaRPr lang="ru-RU" sz="8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Detki_-_pro_detskij_sad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83335"/>
      </p:ext>
    </p:extLst>
  </p:cSld>
  <p:clrMapOvr>
    <a:masterClrMapping/>
  </p:clrMapOvr>
  <p:transition spd="slow" advTm="117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6" y="294253"/>
            <a:ext cx="2094652" cy="2792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02" y="3270142"/>
            <a:ext cx="1865649" cy="3332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84" y="427346"/>
            <a:ext cx="3202983" cy="2402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17" y="3308888"/>
            <a:ext cx="2440983" cy="325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253" y="3489849"/>
            <a:ext cx="2963991" cy="2526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05" y="427345"/>
            <a:ext cx="4270644" cy="2402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" y="3738425"/>
            <a:ext cx="3386726" cy="2257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073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5"/>
    </mc:Choice>
    <mc:Fallback>
      <p:transition spd="slow" advTm="1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546942" y="365125"/>
            <a:ext cx="11282417" cy="65279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508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5"/>
    </mc:Choice>
    <mc:Fallback>
      <p:transition spd="slow" advTm="3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6" y="151808"/>
            <a:ext cx="4005406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10" y="235851"/>
            <a:ext cx="4324027" cy="4324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48" y="2327477"/>
            <a:ext cx="6287146" cy="4191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86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3"/>
    </mc:Choice>
    <mc:Fallback>
      <p:transition spd="slow" advTm="6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92106" y="365125"/>
            <a:ext cx="12346156" cy="6487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60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2"/>
    </mc:Choice>
    <mc:Fallback>
      <p:transition spd="slow" advTm="3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1" y="365125"/>
            <a:ext cx="4558522" cy="2560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69" y="3302758"/>
            <a:ext cx="2549004" cy="339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483" y="365125"/>
            <a:ext cx="4612943" cy="2594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74" y="3323093"/>
            <a:ext cx="1983475" cy="3534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4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2"/>
    </mc:Choice>
    <mc:Fallback>
      <p:transition spd="slow" advTm="7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" y="228837"/>
            <a:ext cx="4450990" cy="2500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2" y="3021345"/>
            <a:ext cx="2121241" cy="3780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67" y="3165225"/>
            <a:ext cx="2461850" cy="3692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52" y="365125"/>
            <a:ext cx="3295935" cy="2197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85" y="3537368"/>
            <a:ext cx="4886014" cy="2748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29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6"/>
    </mc:Choice>
    <mc:Fallback>
      <p:transition spd="slow" advTm="8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" y="106007"/>
            <a:ext cx="3888080" cy="2916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94" y="2823262"/>
            <a:ext cx="3875964" cy="2906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33" y="1264557"/>
            <a:ext cx="3882030" cy="2183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80" y="3138985"/>
            <a:ext cx="4167116" cy="3125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768" y="365125"/>
            <a:ext cx="2394755" cy="426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14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13"/>
    </mc:Choice>
    <mc:Fallback>
      <p:transition spd="slow" advTm="9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54660" y="201351"/>
            <a:ext cx="11736641" cy="64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1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3"/>
    </mc:Choice>
    <mc:Fallback>
      <p:transition spd="slow" advTm="186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1" y="112784"/>
            <a:ext cx="2366856" cy="3155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19" y="2906973"/>
            <a:ext cx="1988308" cy="3534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4" y="112784"/>
            <a:ext cx="2148044" cy="3828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223" y="2906974"/>
            <a:ext cx="2559241" cy="3838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10" y="1027906"/>
            <a:ext cx="6024111" cy="3388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90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0"/>
    </mc:Choice>
    <mc:Fallback>
      <p:transition spd="slow" advTm="8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9" y="160598"/>
            <a:ext cx="4275877" cy="240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030" y="160599"/>
            <a:ext cx="3915770" cy="2610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47" y="3261814"/>
            <a:ext cx="4465661" cy="2977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3" y="3270531"/>
            <a:ext cx="3957853" cy="2968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33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2"/>
    </mc:Choice>
    <mc:Fallback>
      <p:transition spd="slow" advTm="7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0537" y="283988"/>
            <a:ext cx="11010926" cy="6574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751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419"/>
    </mc:Choice>
    <mc:Fallback>
      <p:transition advTm="3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680833"/>
          </a:xfrm>
        </p:spPr>
        <p:txBody>
          <a:bodyPr>
            <a:noAutofit/>
          </a:bodyPr>
          <a:lstStyle/>
          <a:p>
            <a:pPr algn="ctr"/>
            <a:r>
              <a:rPr lang="ru-RU" sz="115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 пожаловать </a:t>
            </a:r>
            <a:br>
              <a:rPr lang="ru-RU" sz="115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15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Малыш!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98813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18"/>
    </mc:Choice>
    <mc:Fallback>
      <p:transition spd="slow" advTm="1281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8" y="365125"/>
            <a:ext cx="4766971" cy="2677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18" y="2162928"/>
            <a:ext cx="4349858" cy="3262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280" y="3794124"/>
            <a:ext cx="4254931" cy="2836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85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131"/>
    </mc:Choice>
    <mc:Fallback>
      <p:transition advTm="8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5" y="365125"/>
            <a:ext cx="2251192" cy="3376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77" y="3223648"/>
            <a:ext cx="4347920" cy="2898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049" y="365125"/>
            <a:ext cx="2632089" cy="3509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456" y="3223648"/>
            <a:ext cx="4456408" cy="2970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162" y="256610"/>
            <a:ext cx="5098942" cy="2868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572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083"/>
    </mc:Choice>
    <mc:Fallback>
      <p:transition advTm="9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329637" y="365125"/>
            <a:ext cx="11304197" cy="6156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70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286"/>
    </mc:Choice>
    <mc:Fallback>
      <p:transition advTm="7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3" y="151808"/>
            <a:ext cx="3744491" cy="2808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68" y="2670411"/>
            <a:ext cx="4681994" cy="2630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510" y="3964767"/>
            <a:ext cx="4006958" cy="2671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38" y="151808"/>
            <a:ext cx="2047875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237" y="2044980"/>
            <a:ext cx="3522690" cy="2642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8323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7"/>
    </mc:Choice>
    <mc:Fallback>
      <p:transition spd="slow" advTm="8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40372" y="159557"/>
            <a:ext cx="10707050" cy="6698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752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5"/>
    </mc:Choice>
    <mc:Fallback>
      <p:transition spd="slow" advTm="5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1" y="167306"/>
            <a:ext cx="4469156" cy="2513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705" y="167306"/>
            <a:ext cx="4130944" cy="2753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12" y="3053166"/>
            <a:ext cx="2603715" cy="3471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29" y="3053166"/>
            <a:ext cx="2343640" cy="3515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43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6969">
        <p:cut/>
      </p:transition>
    </mc:Choice>
    <mc:Fallback>
      <p:transition advTm="696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426448" y="237049"/>
            <a:ext cx="11312271" cy="6620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136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0"/>
    </mc:Choice>
    <mc:Fallback>
      <p:transition spd="slow" advTm="6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1|1.6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6|1.7|1.1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8|1.2|1.2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6|1.2|1.7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1.5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7|1.2|1.1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1.6|1.8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3|2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1.3|1.4|1.3|1.5|1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</Words>
  <Application>Microsoft Office PowerPoint</Application>
  <PresentationFormat>Широкоэкранный</PresentationFormat>
  <Paragraphs>2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Жизнь в нашем   детском саду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Добро пожаловать  в Малыш!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Жизнь в нашем   детском саду</dc:title>
  <dc:creator>костя</dc:creator>
  <cp:lastModifiedBy>костя</cp:lastModifiedBy>
  <cp:revision>7</cp:revision>
  <dcterms:created xsi:type="dcterms:W3CDTF">2016-10-18T20:17:32Z</dcterms:created>
  <dcterms:modified xsi:type="dcterms:W3CDTF">2016-10-18T21:25:16Z</dcterms:modified>
</cp:coreProperties>
</file>